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FF99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4966F-A540-42FD-8EC6-62BDB4E3EAC5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CFCAA-87FF-4444-A097-562FF0734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6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8D80-CFD8-4301-95ED-CF4E999E7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3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7617C-2EE1-4566-8A5D-038418984C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55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6CF9-9652-48E1-8FC3-4EB351140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48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16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A5C-9BFE-445D-922A-00262E8191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589AF-1818-443D-BAA9-AE1AA9DB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046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08EE-9C92-4B7F-9D13-4F7FEB95B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83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BA279-CA9D-4520-ABDD-0697910D68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9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A43EB-A278-43CA-B12E-56C1BC3ED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964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E186-882F-41FB-B47F-4E1E177140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C5515-600A-4FDD-9697-C8E0C8E73C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C5A09-C859-447C-88DC-6FCA5ADEF9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766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C906E6-3E53-479F-AEAE-C6BC312341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smtClean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del </a:t>
            </a:r>
            <a:r>
              <a:rPr lang="en-US" altLang="en-US" sz="400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66: </a:t>
            </a:r>
            <a:r>
              <a:rPr lang="es-ES_tradnl" altLang="en-US" dirty="0"/>
              <a:t>¿Como es un mesón? 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</a:t>
            </a:r>
            <a:r>
              <a:rPr lang="es-ES_tradnl" altLang="en-US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complete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Yo ___________ a </a:t>
            </a:r>
            <a:r>
              <a:rPr lang="es-ES_tradnl" altLang="en-US" dirty="0" err="1" smtClean="0"/>
              <a:t>escrib</a:t>
            </a:r>
            <a:r>
              <a:rPr lang="es-ES_tradnl" altLang="en-US" dirty="0" smtClean="0"/>
              <a:t>____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Ellos ___________ de </a:t>
            </a:r>
            <a:r>
              <a:rPr lang="es-ES_tradnl" altLang="en-US" dirty="0" err="1" smtClean="0"/>
              <a:t>beb</a:t>
            </a:r>
            <a:r>
              <a:rPr lang="es-ES_tradnl" altLang="en-US" dirty="0" smtClean="0"/>
              <a:t>_____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 smtClean="0"/>
              <a:t>Ella _________ que </a:t>
            </a:r>
            <a:r>
              <a:rPr lang="es-ES_tradnl" altLang="en-US" dirty="0" err="1" smtClean="0"/>
              <a:t>recib</a:t>
            </a:r>
            <a:r>
              <a:rPr lang="es-ES_tradnl" altLang="en-US" dirty="0" smtClean="0"/>
              <a:t>_____ una buena nota.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</a:t>
            </a:r>
            <a:r>
              <a:rPr lang="es-ES_tradnl" altLang="en-US" u="sng" dirty="0" smtClean="0"/>
              <a:t>QUIZ 3/4: CAPITULO 3</a:t>
            </a:r>
            <a:endParaRPr lang="es-ES_tradnl" altLang="en-US" dirty="0" smtClean="0"/>
          </a:p>
          <a:p>
            <a:pPr marL="0" indent="0">
              <a:buNone/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3"/>
            <a:ext cx="8229600" cy="884237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15000"/>
          </a:xfrm>
        </p:spPr>
        <p:txBody>
          <a:bodyPr/>
          <a:lstStyle/>
          <a:p>
            <a:r>
              <a:rPr lang="en-US" altLang="en-US" sz="2800" dirty="0"/>
              <a:t>Leer 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,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  <a:r>
              <a:rPr lang="en-US" altLang="en-US" sz="2800" dirty="0"/>
              <a:t> P. 148</a:t>
            </a:r>
          </a:p>
          <a:p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Comprendes</a:t>
            </a:r>
            <a:r>
              <a:rPr lang="en-US" altLang="en-US" sz="2800" dirty="0"/>
              <a:t> p. 149</a:t>
            </a:r>
          </a:p>
          <a:p>
            <a:r>
              <a:rPr lang="en-US" altLang="en-US" sz="2800" smtClean="0"/>
              <a:t>completa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la </a:t>
            </a:r>
            <a:r>
              <a:rPr lang="en-US" altLang="en-US" sz="2800" dirty="0" err="1"/>
              <a:t>hoja</a:t>
            </a:r>
            <a:r>
              <a:rPr lang="en-US" altLang="en-US" sz="2800" dirty="0"/>
              <a:t> </a:t>
            </a:r>
            <a:r>
              <a:rPr lang="en-US" altLang="en-US" sz="2800" u="sng" dirty="0" err="1"/>
              <a:t>Capitulo</a:t>
            </a:r>
            <a:r>
              <a:rPr lang="en-US" altLang="en-US" sz="2800" u="sng" dirty="0"/>
              <a:t> 4: </a:t>
            </a:r>
            <a:r>
              <a:rPr lang="en-US" altLang="en-US" sz="2800" u="sng" dirty="0" err="1"/>
              <a:t>Una</a:t>
            </a:r>
            <a:r>
              <a:rPr lang="en-US" altLang="en-US" sz="2800" u="sng" dirty="0"/>
              <a:t> </a:t>
            </a:r>
            <a:r>
              <a:rPr lang="en-US" altLang="en-US" sz="2800" u="sng" dirty="0" err="1"/>
              <a:t>merienda</a:t>
            </a:r>
            <a:r>
              <a:rPr lang="en-US" altLang="en-US" sz="2800" u="sng" dirty="0"/>
              <a:t>  ¿</a:t>
            </a:r>
            <a:r>
              <a:rPr lang="en-US" altLang="en-US" sz="2800" u="sng" dirty="0" err="1"/>
              <a:t>Donde</a:t>
            </a:r>
            <a:r>
              <a:rPr lang="en-US" altLang="en-US" sz="2800" u="sng" dirty="0"/>
              <a:t>?</a:t>
            </a:r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u="sng" dirty="0"/>
              <a:t>ONLINE </a:t>
            </a:r>
            <a:r>
              <a:rPr lang="en-US" altLang="en-US" sz="2800" u="sng" dirty="0" smtClean="0"/>
              <a:t>QUIZ</a:t>
            </a:r>
            <a:r>
              <a:rPr lang="en-US" altLang="en-US" sz="2800" dirty="0" smtClean="0"/>
              <a:t> DUE SUNDAY, APRIL 27 @ midnight!</a:t>
            </a:r>
            <a:endParaRPr lang="en-US" altLang="en-US" sz="2800" dirty="0"/>
          </a:p>
          <a:p>
            <a:r>
              <a:rPr lang="en-US" altLang="en-US" sz="2800" dirty="0">
                <a:hlinkClick r:id="rId2"/>
              </a:rPr>
              <a:t>www.glencoe.com</a:t>
            </a:r>
            <a:endParaRPr lang="en-US" altLang="en-US" sz="2800" dirty="0"/>
          </a:p>
          <a:p>
            <a:r>
              <a:rPr lang="en-US" altLang="en-US" sz="2800" dirty="0" err="1"/>
              <a:t>QuickpassCode</a:t>
            </a:r>
            <a:r>
              <a:rPr lang="en-US" altLang="en-US" sz="2800" dirty="0"/>
              <a:t>: ASD4003c4</a:t>
            </a:r>
          </a:p>
          <a:p>
            <a:pPr lvl="1"/>
            <a:r>
              <a:rPr lang="en-US" altLang="en-US" sz="2400" dirty="0"/>
              <a:t>Under READING PRACTICE</a:t>
            </a:r>
          </a:p>
          <a:p>
            <a:pPr lvl="2"/>
            <a:r>
              <a:rPr lang="en-US" altLang="en-US" sz="2000" dirty="0" err="1"/>
              <a:t>Completa</a:t>
            </a:r>
            <a:r>
              <a:rPr lang="en-US" altLang="en-US" sz="2000" dirty="0"/>
              <a:t> </a:t>
            </a:r>
            <a:r>
              <a:rPr lang="en-US" altLang="en-US" sz="2000" u="sng" dirty="0"/>
              <a:t>LA COMIDA EN OTRAS PARTES;SELF CHECK QUIZ</a:t>
            </a:r>
            <a:endParaRPr lang="en-US" altLang="en-US" sz="20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57200" y="2849563"/>
            <a:ext cx="82296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66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110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 Clase 802 La fecha es 25 de abril del 2014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11 de abril del 2011</dc:title>
  <dc:creator>Helen Zumaeta</dc:creator>
  <cp:lastModifiedBy>Helen Zumaeta</cp:lastModifiedBy>
  <cp:revision>12</cp:revision>
  <cp:lastPrinted>2014-04-25T13:31:06Z</cp:lastPrinted>
  <dcterms:created xsi:type="dcterms:W3CDTF">2011-04-11T01:38:25Z</dcterms:created>
  <dcterms:modified xsi:type="dcterms:W3CDTF">2014-04-25T19:22:50Z</dcterms:modified>
</cp:coreProperties>
</file>